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0693400" cy="15125700"/>
  <p:notesSz cx="10693400" cy="15125700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4" d="100"/>
          <a:sy n="34" d="100"/>
        </p:scale>
        <p:origin x="-2220" y="24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755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755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84D0B-9EA4-44FE-859C-1D7950B52DB3}" type="datetimeFigureOut">
              <a:rPr lang="pl-PL" smtClean="0"/>
              <a:t>12.10.2022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1135063"/>
            <a:ext cx="4010025" cy="56721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1069975" y="7185025"/>
            <a:ext cx="8553450" cy="68056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14366875"/>
            <a:ext cx="4633913" cy="755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6057900" y="14366875"/>
            <a:ext cx="4632325" cy="755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2D95D5-C6DF-4768-BE80-DC8A37A28F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7674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D95D5-C6DF-4768-BE80-DC8A37A28FD0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3577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4688967"/>
            <a:ext cx="9089390" cy="317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8470392"/>
            <a:ext cx="7485380" cy="3781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19324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19324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19324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0692002" cy="151199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166384" y="4776153"/>
            <a:ext cx="7526020" cy="10344150"/>
          </a:xfrm>
          <a:custGeom>
            <a:avLst/>
            <a:gdLst/>
            <a:ahLst/>
            <a:cxnLst/>
            <a:rect l="l" t="t" r="r" b="b"/>
            <a:pathLst>
              <a:path w="7526020" h="10344150">
                <a:moveTo>
                  <a:pt x="7525613" y="0"/>
                </a:moveTo>
                <a:lnTo>
                  <a:pt x="0" y="10343832"/>
                </a:lnTo>
                <a:lnTo>
                  <a:pt x="7525613" y="10343832"/>
                </a:lnTo>
                <a:lnTo>
                  <a:pt x="7525613" y="0"/>
                </a:lnTo>
                <a:close/>
              </a:path>
            </a:pathLst>
          </a:custGeom>
          <a:solidFill>
            <a:srgbClr val="E4E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691680" y="7629859"/>
            <a:ext cx="5000323" cy="748030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766544" y="2379541"/>
            <a:ext cx="2155189" cy="2535466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325756" y="3224415"/>
            <a:ext cx="341069" cy="245871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8240117" y="3009946"/>
            <a:ext cx="82550" cy="123825"/>
          </a:xfrm>
          <a:custGeom>
            <a:avLst/>
            <a:gdLst/>
            <a:ahLst/>
            <a:cxnLst/>
            <a:rect l="l" t="t" r="r" b="b"/>
            <a:pathLst>
              <a:path w="82550" h="123825">
                <a:moveTo>
                  <a:pt x="0" y="0"/>
                </a:moveTo>
                <a:lnTo>
                  <a:pt x="13813" y="29207"/>
                </a:lnTo>
                <a:lnTo>
                  <a:pt x="27436" y="60064"/>
                </a:lnTo>
                <a:lnTo>
                  <a:pt x="40210" y="91750"/>
                </a:lnTo>
                <a:lnTo>
                  <a:pt x="51473" y="123444"/>
                </a:lnTo>
                <a:lnTo>
                  <a:pt x="57393" y="114799"/>
                </a:lnTo>
                <a:lnTo>
                  <a:pt x="64004" y="105992"/>
                </a:lnTo>
                <a:lnTo>
                  <a:pt x="72097" y="96878"/>
                </a:lnTo>
                <a:lnTo>
                  <a:pt x="82461" y="87312"/>
                </a:lnTo>
                <a:lnTo>
                  <a:pt x="73612" y="57941"/>
                </a:lnTo>
                <a:lnTo>
                  <a:pt x="58385" y="31259"/>
                </a:lnTo>
                <a:lnTo>
                  <a:pt x="34580" y="10776"/>
                </a:lnTo>
                <a:lnTo>
                  <a:pt x="0" y="0"/>
                </a:lnTo>
                <a:close/>
              </a:path>
            </a:pathLst>
          </a:custGeom>
          <a:solidFill>
            <a:srgbClr val="C3BDC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224522" y="3009685"/>
            <a:ext cx="67310" cy="123825"/>
          </a:xfrm>
          <a:custGeom>
            <a:avLst/>
            <a:gdLst/>
            <a:ahLst/>
            <a:cxnLst/>
            <a:rect l="l" t="t" r="r" b="b"/>
            <a:pathLst>
              <a:path w="67309" h="123825">
                <a:moveTo>
                  <a:pt x="15594" y="0"/>
                </a:moveTo>
                <a:lnTo>
                  <a:pt x="2469" y="27897"/>
                </a:lnTo>
                <a:lnTo>
                  <a:pt x="0" y="60007"/>
                </a:lnTo>
                <a:lnTo>
                  <a:pt x="7162" y="91422"/>
                </a:lnTo>
                <a:lnTo>
                  <a:pt x="22934" y="117233"/>
                </a:lnTo>
                <a:lnTo>
                  <a:pt x="67067" y="123583"/>
                </a:lnTo>
                <a:lnTo>
                  <a:pt x="56483" y="93106"/>
                </a:lnTo>
                <a:lnTo>
                  <a:pt x="43659" y="61472"/>
                </a:lnTo>
                <a:lnTo>
                  <a:pt x="29671" y="29998"/>
                </a:lnTo>
                <a:lnTo>
                  <a:pt x="155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172412" y="3057575"/>
            <a:ext cx="232410" cy="180340"/>
          </a:xfrm>
          <a:custGeom>
            <a:avLst/>
            <a:gdLst/>
            <a:ahLst/>
            <a:cxnLst/>
            <a:rect l="l" t="t" r="r" b="b"/>
            <a:pathLst>
              <a:path w="232409" h="180339">
                <a:moveTo>
                  <a:pt x="75133" y="69684"/>
                </a:moveTo>
                <a:lnTo>
                  <a:pt x="69342" y="60274"/>
                </a:lnTo>
                <a:lnTo>
                  <a:pt x="64020" y="50292"/>
                </a:lnTo>
                <a:lnTo>
                  <a:pt x="59359" y="40474"/>
                </a:lnTo>
                <a:lnTo>
                  <a:pt x="55549" y="31597"/>
                </a:lnTo>
                <a:lnTo>
                  <a:pt x="40132" y="30530"/>
                </a:lnTo>
                <a:lnTo>
                  <a:pt x="24650" y="32397"/>
                </a:lnTo>
                <a:lnTo>
                  <a:pt x="10718" y="37338"/>
                </a:lnTo>
                <a:lnTo>
                  <a:pt x="0" y="45491"/>
                </a:lnTo>
                <a:lnTo>
                  <a:pt x="75133" y="69684"/>
                </a:lnTo>
                <a:close/>
              </a:path>
              <a:path w="232409" h="180339">
                <a:moveTo>
                  <a:pt x="128739" y="125793"/>
                </a:moveTo>
                <a:lnTo>
                  <a:pt x="119164" y="75069"/>
                </a:lnTo>
                <a:lnTo>
                  <a:pt x="37960" y="179717"/>
                </a:lnTo>
                <a:lnTo>
                  <a:pt x="71437" y="174345"/>
                </a:lnTo>
                <a:lnTo>
                  <a:pt x="95961" y="162610"/>
                </a:lnTo>
                <a:lnTo>
                  <a:pt x="114185" y="145948"/>
                </a:lnTo>
                <a:lnTo>
                  <a:pt x="128739" y="125793"/>
                </a:lnTo>
                <a:close/>
              </a:path>
              <a:path w="232409" h="180339">
                <a:moveTo>
                  <a:pt x="231851" y="132651"/>
                </a:moveTo>
                <a:lnTo>
                  <a:pt x="228295" y="113588"/>
                </a:lnTo>
                <a:lnTo>
                  <a:pt x="215226" y="88569"/>
                </a:lnTo>
                <a:lnTo>
                  <a:pt x="190055" y="62318"/>
                </a:lnTo>
                <a:lnTo>
                  <a:pt x="164465" y="47701"/>
                </a:lnTo>
                <a:lnTo>
                  <a:pt x="179222" y="55473"/>
                </a:lnTo>
                <a:lnTo>
                  <a:pt x="191846" y="38239"/>
                </a:lnTo>
                <a:lnTo>
                  <a:pt x="196494" y="20066"/>
                </a:lnTo>
                <a:lnTo>
                  <a:pt x="196469" y="5715"/>
                </a:lnTo>
                <a:lnTo>
                  <a:pt x="195084" y="0"/>
                </a:lnTo>
                <a:lnTo>
                  <a:pt x="150596" y="39776"/>
                </a:lnTo>
                <a:lnTo>
                  <a:pt x="150164" y="39522"/>
                </a:lnTo>
                <a:lnTo>
                  <a:pt x="142062" y="45796"/>
                </a:lnTo>
                <a:lnTo>
                  <a:pt x="131406" y="58127"/>
                </a:lnTo>
                <a:lnTo>
                  <a:pt x="122428" y="70104"/>
                </a:lnTo>
                <a:lnTo>
                  <a:pt x="119354" y="75361"/>
                </a:lnTo>
                <a:lnTo>
                  <a:pt x="231851" y="132651"/>
                </a:lnTo>
                <a:close/>
              </a:path>
            </a:pathLst>
          </a:custGeom>
          <a:solidFill>
            <a:srgbClr val="C3BDC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172412" y="3054527"/>
            <a:ext cx="232410" cy="182880"/>
          </a:xfrm>
          <a:custGeom>
            <a:avLst/>
            <a:gdLst/>
            <a:ahLst/>
            <a:cxnLst/>
            <a:rect l="l" t="t" r="r" b="b"/>
            <a:pathLst>
              <a:path w="232409" h="182880">
                <a:moveTo>
                  <a:pt x="74510" y="72402"/>
                </a:moveTo>
                <a:lnTo>
                  <a:pt x="0" y="48425"/>
                </a:lnTo>
                <a:lnTo>
                  <a:pt x="5778" y="62077"/>
                </a:lnTo>
                <a:lnTo>
                  <a:pt x="16243" y="75120"/>
                </a:lnTo>
                <a:lnTo>
                  <a:pt x="29133" y="86055"/>
                </a:lnTo>
                <a:lnTo>
                  <a:pt x="42214" y="93421"/>
                </a:lnTo>
                <a:lnTo>
                  <a:pt x="47053" y="89217"/>
                </a:lnTo>
                <a:lnTo>
                  <a:pt x="55118" y="82778"/>
                </a:lnTo>
                <a:lnTo>
                  <a:pt x="64808" y="76403"/>
                </a:lnTo>
                <a:lnTo>
                  <a:pt x="74510" y="72402"/>
                </a:lnTo>
                <a:close/>
              </a:path>
              <a:path w="232409" h="182880">
                <a:moveTo>
                  <a:pt x="195084" y="3048"/>
                </a:moveTo>
                <a:lnTo>
                  <a:pt x="181229" y="114"/>
                </a:lnTo>
                <a:lnTo>
                  <a:pt x="166458" y="0"/>
                </a:lnTo>
                <a:lnTo>
                  <a:pt x="151930" y="2641"/>
                </a:lnTo>
                <a:lnTo>
                  <a:pt x="138836" y="7937"/>
                </a:lnTo>
                <a:lnTo>
                  <a:pt x="142506" y="16776"/>
                </a:lnTo>
                <a:lnTo>
                  <a:pt x="145592" y="25971"/>
                </a:lnTo>
                <a:lnTo>
                  <a:pt x="148170" y="34950"/>
                </a:lnTo>
                <a:lnTo>
                  <a:pt x="150291" y="43116"/>
                </a:lnTo>
                <a:lnTo>
                  <a:pt x="195084" y="3048"/>
                </a:lnTo>
                <a:close/>
              </a:path>
              <a:path w="232409" h="182880">
                <a:moveTo>
                  <a:pt x="231940" y="135699"/>
                </a:moveTo>
                <a:lnTo>
                  <a:pt x="118999" y="78206"/>
                </a:lnTo>
                <a:lnTo>
                  <a:pt x="119037" y="78435"/>
                </a:lnTo>
                <a:lnTo>
                  <a:pt x="75031" y="72148"/>
                </a:lnTo>
                <a:lnTo>
                  <a:pt x="47955" y="97256"/>
                </a:lnTo>
                <a:lnTo>
                  <a:pt x="36728" y="132892"/>
                </a:lnTo>
                <a:lnTo>
                  <a:pt x="35433" y="165823"/>
                </a:lnTo>
                <a:lnTo>
                  <a:pt x="38188" y="182803"/>
                </a:lnTo>
                <a:lnTo>
                  <a:pt x="119062" y="78574"/>
                </a:lnTo>
                <a:lnTo>
                  <a:pt x="128447" y="129298"/>
                </a:lnTo>
                <a:lnTo>
                  <a:pt x="149148" y="135928"/>
                </a:lnTo>
                <a:lnTo>
                  <a:pt x="179057" y="141795"/>
                </a:lnTo>
                <a:lnTo>
                  <a:pt x="209537" y="143027"/>
                </a:lnTo>
                <a:lnTo>
                  <a:pt x="231940" y="1356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996949" y="3183691"/>
            <a:ext cx="353580" cy="279497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849404" y="2534853"/>
            <a:ext cx="1979719" cy="2161791"/>
          </a:xfrm>
          <a:prstGeom prst="rect">
            <a:avLst/>
          </a:prstGeom>
        </p:spPr>
      </p:pic>
      <p:sp>
        <p:nvSpPr>
          <p:cNvPr id="27" name="bg object 27"/>
          <p:cNvSpPr/>
          <p:nvPr/>
        </p:nvSpPr>
        <p:spPr>
          <a:xfrm>
            <a:off x="1785772" y="2380196"/>
            <a:ext cx="3568065" cy="1191895"/>
          </a:xfrm>
          <a:custGeom>
            <a:avLst/>
            <a:gdLst/>
            <a:ahLst/>
            <a:cxnLst/>
            <a:rect l="l" t="t" r="r" b="b"/>
            <a:pathLst>
              <a:path w="3568065" h="1191895">
                <a:moveTo>
                  <a:pt x="3567531" y="0"/>
                </a:moveTo>
                <a:lnTo>
                  <a:pt x="0" y="0"/>
                </a:lnTo>
                <a:lnTo>
                  <a:pt x="0" y="1191806"/>
                </a:lnTo>
                <a:lnTo>
                  <a:pt x="3567531" y="1191806"/>
                </a:lnTo>
                <a:lnTo>
                  <a:pt x="356753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1785772" y="3572015"/>
            <a:ext cx="3568065" cy="1191895"/>
          </a:xfrm>
          <a:custGeom>
            <a:avLst/>
            <a:gdLst/>
            <a:ahLst/>
            <a:cxnLst/>
            <a:rect l="l" t="t" r="r" b="b"/>
            <a:pathLst>
              <a:path w="3568065" h="1191895">
                <a:moveTo>
                  <a:pt x="3567531" y="0"/>
                </a:moveTo>
                <a:lnTo>
                  <a:pt x="0" y="0"/>
                </a:lnTo>
                <a:lnTo>
                  <a:pt x="0" y="1191894"/>
                </a:lnTo>
                <a:lnTo>
                  <a:pt x="3567531" y="1191894"/>
                </a:lnTo>
                <a:lnTo>
                  <a:pt x="3567531" y="0"/>
                </a:lnTo>
                <a:close/>
              </a:path>
            </a:pathLst>
          </a:custGeom>
          <a:solidFill>
            <a:srgbClr val="DF24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04691" y="5777287"/>
            <a:ext cx="5684017" cy="2067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19324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4691" y="5777287"/>
            <a:ext cx="5684017" cy="347210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5080" indent="-126364" algn="ctr">
              <a:lnSpc>
                <a:spcPts val="5400"/>
              </a:lnSpc>
              <a:spcBef>
                <a:spcPts val="75"/>
              </a:spcBef>
            </a:pPr>
            <a:r>
              <a:rPr spc="140" dirty="0"/>
              <a:t>DOFINANSOWANO </a:t>
            </a:r>
            <a:r>
              <a:rPr spc="145" dirty="0"/>
              <a:t> </a:t>
            </a:r>
            <a:r>
              <a:rPr spc="35" dirty="0"/>
              <a:t>Z</a:t>
            </a:r>
            <a:r>
              <a:rPr spc="-575" dirty="0"/>
              <a:t>E</a:t>
            </a:r>
            <a:r>
              <a:rPr spc="-125" dirty="0"/>
              <a:t> </a:t>
            </a:r>
            <a:r>
              <a:rPr spc="-175" dirty="0"/>
              <a:t>Ś</a:t>
            </a:r>
            <a:r>
              <a:rPr spc="-270" dirty="0"/>
              <a:t>R</a:t>
            </a:r>
            <a:r>
              <a:rPr spc="155" dirty="0"/>
              <a:t>OD</a:t>
            </a:r>
            <a:r>
              <a:rPr spc="-35" dirty="0"/>
              <a:t>K</a:t>
            </a:r>
            <a:r>
              <a:rPr spc="155" dirty="0"/>
              <a:t>Ó</a:t>
            </a:r>
            <a:r>
              <a:rPr spc="245" dirty="0"/>
              <a:t>W  </a:t>
            </a:r>
            <a:r>
              <a:rPr lang="pl-PL" spc="245" dirty="0" smtClean="0"/>
              <a:t>FUNDUSZU Przeciwdziałania COVID -19</a:t>
            </a:r>
            <a:endParaRPr spc="95" dirty="0"/>
          </a:p>
        </p:txBody>
      </p:sp>
      <p:sp>
        <p:nvSpPr>
          <p:cNvPr id="3" name="object 3"/>
          <p:cNvSpPr txBox="1"/>
          <p:nvPr/>
        </p:nvSpPr>
        <p:spPr>
          <a:xfrm>
            <a:off x="3986857" y="11812293"/>
            <a:ext cx="26422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135" dirty="0">
                <a:solidFill>
                  <a:srgbClr val="19324C"/>
                </a:solidFill>
                <a:latin typeface="Arial"/>
                <a:cs typeface="Arial"/>
              </a:rPr>
              <a:t>DOFINANSOWANIE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90224" y="12066293"/>
            <a:ext cx="3237676" cy="20569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37410" algn="l"/>
              </a:tabLst>
            </a:pPr>
            <a:r>
              <a:rPr lang="pl-PL" sz="3300" b="1" spc="60" dirty="0" smtClean="0">
                <a:solidFill>
                  <a:srgbClr val="19314C"/>
                </a:solidFill>
                <a:latin typeface="Arial"/>
                <a:cs typeface="Arial"/>
              </a:rPr>
              <a:t>57.744,00</a:t>
            </a:r>
            <a:r>
              <a:rPr sz="3300" b="1" spc="45" dirty="0" err="1" smtClean="0">
                <a:solidFill>
                  <a:srgbClr val="19324C"/>
                </a:solidFill>
                <a:latin typeface="Arial"/>
                <a:cs typeface="Arial"/>
              </a:rPr>
              <a:t>z</a:t>
            </a:r>
            <a:r>
              <a:rPr sz="3300" b="1" spc="175" dirty="0" err="1" smtClean="0">
                <a:solidFill>
                  <a:srgbClr val="19324C"/>
                </a:solidFill>
                <a:latin typeface="Arial"/>
                <a:cs typeface="Arial"/>
              </a:rPr>
              <a:t>ł</a:t>
            </a:r>
            <a:endParaRPr lang="pl-PL" sz="3300" b="1" spc="175" smtClean="0">
              <a:solidFill>
                <a:srgbClr val="19324C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37410" algn="l"/>
              </a:tabLst>
            </a:pPr>
            <a:r>
              <a:rPr lang="pl-PL" sz="3300" b="1" spc="175" smtClean="0">
                <a:solidFill>
                  <a:srgbClr val="19324C"/>
                </a:solidFill>
                <a:latin typeface="Arial"/>
                <a:cs typeface="Arial"/>
              </a:rPr>
              <a:t>22.083,00zł</a:t>
            </a:r>
            <a:endParaRPr lang="pl-PL" sz="3300" b="1" spc="175" dirty="0" smtClean="0">
              <a:solidFill>
                <a:srgbClr val="19324C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37410" algn="l"/>
              </a:tabLst>
            </a:pPr>
            <a:r>
              <a:rPr lang="pl-PL" sz="3300" b="1" spc="175" dirty="0" smtClean="0">
                <a:solidFill>
                  <a:srgbClr val="19324C"/>
                </a:solidFill>
                <a:latin typeface="Arial"/>
                <a:cs typeface="Arial"/>
              </a:rPr>
              <a:t>Razem: 79827,00 zł</a:t>
            </a:r>
            <a:endParaRPr sz="33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0820" y="8732222"/>
            <a:ext cx="8935085" cy="28666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4400" dirty="0">
              <a:latin typeface="Arial"/>
              <a:cs typeface="Arial"/>
            </a:endParaRPr>
          </a:p>
          <a:p>
            <a:pPr marL="2261870" marR="2249170" indent="-222250">
              <a:lnSpc>
                <a:spcPct val="101400"/>
              </a:lnSpc>
              <a:spcBef>
                <a:spcPts val="3365"/>
              </a:spcBef>
            </a:pPr>
            <a:r>
              <a:rPr sz="2800" spc="85" dirty="0" smtClean="0">
                <a:solidFill>
                  <a:srgbClr val="19314C"/>
                </a:solidFill>
                <a:latin typeface="Arial"/>
                <a:cs typeface="Arial"/>
              </a:rPr>
              <a:t>"</a:t>
            </a:r>
            <a:r>
              <a:rPr lang="pl-PL" sz="2800" spc="85" dirty="0" smtClean="0">
                <a:solidFill>
                  <a:srgbClr val="19314C"/>
                </a:solidFill>
                <a:latin typeface="Arial"/>
                <a:cs typeface="Arial"/>
              </a:rPr>
              <a:t>Zabezpieczenie DPS przed wzrostem zakażeń wywołanych wirusem SARS –CoV-2</a:t>
            </a:r>
            <a:r>
              <a:rPr sz="2800" dirty="0" smtClean="0">
                <a:solidFill>
                  <a:srgbClr val="19314C"/>
                </a:solidFill>
                <a:latin typeface="Arial"/>
                <a:cs typeface="Arial"/>
              </a:rPr>
              <a:t>"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29</Words>
  <Application>Microsoft Office PowerPoint</Application>
  <PresentationFormat>Niestandardowy</PresentationFormat>
  <Paragraphs>8</Paragraphs>
  <Slides>1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Office Theme</vt:lpstr>
      <vt:lpstr>DOFINANSOWANO  ZE ŚRODKÓW  FUNDUSZU Przeciwdziałania COVID -19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plakat_budzet_panstwa_420x297</dc:title>
  <dc:creator>Podgórska</dc:creator>
  <cp:lastModifiedBy>Mirosława</cp:lastModifiedBy>
  <cp:revision>2</cp:revision>
  <dcterms:created xsi:type="dcterms:W3CDTF">2021-10-18T06:03:26Z</dcterms:created>
  <dcterms:modified xsi:type="dcterms:W3CDTF">2022-10-12T07:02:57Z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2020-10-21T00:00:00Z</vt:filetime>
  </property>
  <property fmtid="{D5CDD505-2E9C-101B-9397-08002B2CF9AE}" pid="3" name="Creator">
    <vt:lpwstr>Adobe Illustrator 24.3 (Windows)</vt:lpwstr>
  </property>
  <property fmtid="{D5CDD505-2E9C-101B-9397-08002B2CF9AE}" pid="4" name="LastSaved">
    <vt:filetime>2021-10-18T00:00:00Z</vt:filetime>
  </property>
</Properties>
</file>